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55D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7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302401F-B9B5-5ECA-6ADE-31F1328C94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F787CC3-FA0A-FDD9-FD1E-7C70FE35C4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70540-AF3B-4D85-B54A-99A245BC8468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0881CD-5FC2-FEF1-6D31-D80D639F64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F8CE64-66ED-8B7D-429A-FA8D898C23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53D5-2816-48ED-BEBF-A161433A0C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EB1C5-DE5E-4231-8FCE-B669EC0CD216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C2DB-DBEC-4C49-8F01-BD8B876DFF2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41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erz.bz/poste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91B1E07D-A676-C2AE-8BE8-902D8B58FA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" y="0"/>
            <a:ext cx="21382212" cy="3027521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9B53395-8FC0-7B2C-0E1C-FB90E4BBD4C2}"/>
              </a:ext>
            </a:extLst>
          </p:cNvPr>
          <p:cNvSpPr txBox="1"/>
          <p:nvPr userDrawn="1"/>
        </p:nvSpPr>
        <p:spPr>
          <a:xfrm>
            <a:off x="1" y="495299"/>
            <a:ext cx="21383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spc="300" noProof="0" dirty="0">
                <a:solidFill>
                  <a:srgbClr val="474747"/>
                </a:solidFill>
                <a:latin typeface="+mj-lt"/>
              </a:rPr>
              <a:t>Posterwettbewerb</a:t>
            </a:r>
            <a:r>
              <a:rPr lang="en-US" sz="4000" spc="300" noProof="0" dirty="0">
                <a:solidFill>
                  <a:srgbClr val="474747"/>
                </a:solidFill>
                <a:latin typeface="+mj-lt"/>
              </a:rPr>
              <a:t> 2022 | </a:t>
            </a:r>
            <a:r>
              <a:rPr lang="it-IT" sz="4000" spc="300" noProof="0" dirty="0">
                <a:solidFill>
                  <a:srgbClr val="474747"/>
                </a:solidFill>
                <a:latin typeface="+mj-lt"/>
              </a:rPr>
              <a:t>Concorso</a:t>
            </a:r>
            <a:r>
              <a:rPr lang="en-US" sz="4000" spc="300" noProof="0" dirty="0">
                <a:solidFill>
                  <a:srgbClr val="474747"/>
                </a:solidFill>
                <a:latin typeface="+mj-lt"/>
              </a:rPr>
              <a:t> Poster 2022 | Poster Competition 2022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6AEF16E-F3EB-5532-615D-DC5AC104432B}"/>
              </a:ext>
            </a:extLst>
          </p:cNvPr>
          <p:cNvSpPr/>
          <p:nvPr userDrawn="1"/>
        </p:nvSpPr>
        <p:spPr>
          <a:xfrm>
            <a:off x="-6459794" y="-1"/>
            <a:ext cx="6135944" cy="30275213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de-DE" sz="2400" b="1" i="0" noProof="0" dirty="0"/>
              <a:t>Diese Übersicht </a:t>
            </a:r>
            <a:r>
              <a:rPr lang="de-DE" sz="2400" b="1" i="0" noProof="0" dirty="0">
                <a:highlight>
                  <a:srgbClr val="000000"/>
                </a:highlight>
              </a:rPr>
              <a:t>wird nicht gedruckt und</a:t>
            </a:r>
            <a:br>
              <a:rPr lang="de-DE" sz="2400" b="1" i="0" noProof="0" dirty="0">
                <a:highlight>
                  <a:srgbClr val="000000"/>
                </a:highlight>
              </a:rPr>
            </a:br>
            <a:r>
              <a:rPr lang="de-DE" sz="2400" b="1" i="0" noProof="0" dirty="0">
                <a:highlight>
                  <a:srgbClr val="000000"/>
                </a:highlight>
              </a:rPr>
              <a:t>nicht gespeichert</a:t>
            </a:r>
            <a:r>
              <a:rPr lang="de-DE" sz="2400" b="1" i="0" noProof="0" dirty="0"/>
              <a:t>, wenn das Poster als PDF exportiert wird.</a:t>
            </a:r>
          </a:p>
          <a:p>
            <a:pPr algn="l">
              <a:spcAft>
                <a:spcPts val="600"/>
              </a:spcAft>
            </a:pPr>
            <a:r>
              <a:rPr lang="de-DE" sz="2400" b="0" u="sng" noProof="0" dirty="0">
                <a:effectLst/>
              </a:rPr>
              <a:t>Folgende Abschnitte sind Pflicht:</a:t>
            </a:r>
          </a:p>
          <a:p>
            <a:pPr algn="l">
              <a:spcAft>
                <a:spcPts val="600"/>
              </a:spcAft>
            </a:pPr>
            <a:r>
              <a:rPr lang="de-DE" sz="2400" b="0" noProof="0" dirty="0"/>
              <a:t>1) Hintergrund/Problemstellung</a:t>
            </a:r>
            <a:br>
              <a:rPr lang="de-DE" sz="2400" b="0" noProof="0" dirty="0"/>
            </a:br>
            <a:r>
              <a:rPr lang="de-DE" sz="2400" b="0" noProof="0" dirty="0"/>
              <a:t>2) Forschungsmethode (</a:t>
            </a:r>
            <a:r>
              <a:rPr lang="de-DE" sz="2400" b="0" i="1" noProof="0" dirty="0"/>
              <a:t>z.B. </a:t>
            </a:r>
            <a:r>
              <a:rPr lang="de-DE" sz="2400" b="0" i="1" noProof="0"/>
              <a:t>Interviews und </a:t>
            </a:r>
            <a:r>
              <a:rPr lang="de-DE" sz="2400" b="0" i="1" noProof="0" dirty="0"/>
              <a:t>Details zur Analyse</a:t>
            </a:r>
            <a:r>
              <a:rPr lang="de-DE" sz="2400" b="0" noProof="0" dirty="0"/>
              <a:t>)</a:t>
            </a:r>
            <a:br>
              <a:rPr lang="de-DE" sz="2400" b="0" noProof="0" dirty="0"/>
            </a:br>
            <a:r>
              <a:rPr lang="de-DE" sz="2400" b="0" noProof="0" dirty="0"/>
              <a:t>3) Vorgeschlagene Lösung/en</a:t>
            </a:r>
            <a:br>
              <a:rPr lang="de-DE" sz="2400" b="0" noProof="0" dirty="0"/>
            </a:br>
            <a:r>
              <a:rPr lang="de-DE" sz="2400" b="0" noProof="0" dirty="0"/>
              <a:t>4) Möglicher Einfluss auf Menschen mit Behinderung (</a:t>
            </a:r>
            <a:r>
              <a:rPr lang="de-DE" sz="2400" b="0" i="1" noProof="0" dirty="0"/>
              <a:t>in Südtirol</a:t>
            </a:r>
            <a:r>
              <a:rPr lang="de-DE" sz="2400" b="0" noProof="0" dirty="0"/>
              <a:t>)</a:t>
            </a:r>
            <a:br>
              <a:rPr lang="de-DE" sz="2400" b="0" noProof="0" dirty="0"/>
            </a:br>
            <a:r>
              <a:rPr lang="de-DE" sz="2400" b="0" noProof="0" dirty="0"/>
              <a:t>5) Team (</a:t>
            </a:r>
            <a:r>
              <a:rPr lang="de-DE" sz="2400" b="0" i="1" noProof="0" dirty="0"/>
              <a:t>Name, Alter, Schule, Fachrichtung</a:t>
            </a:r>
            <a:r>
              <a:rPr lang="de-DE" sz="2400" b="0" noProof="0" dirty="0"/>
              <a:t>)</a:t>
            </a:r>
          </a:p>
          <a:p>
            <a:pPr algn="l">
              <a:spcAft>
                <a:spcPts val="600"/>
              </a:spcAft>
            </a:pPr>
            <a:r>
              <a:rPr lang="de-DE" sz="2400" b="0" noProof="0" dirty="0"/>
              <a:t>Es können zusätzliche Abschnitte eingefügt werden, auch zwischen den verpflichtenden.</a:t>
            </a:r>
          </a:p>
          <a:p>
            <a:pPr algn="l">
              <a:spcAft>
                <a:spcPts val="600"/>
              </a:spcAft>
            </a:pPr>
            <a:r>
              <a:rPr lang="de-DE" sz="2400" b="0" u="sng" noProof="0" dirty="0"/>
              <a:t>Weitere Details: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b="0" noProof="0" dirty="0"/>
              <a:t>Bilder, Grafiken, Diagramme und Ähnliches dürfen verwendet werden.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b="0" noProof="0" dirty="0"/>
              <a:t>Empfohlene Schriftart: Calibri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b="0" noProof="0" dirty="0"/>
              <a:t>Mindestschriftgröße: 24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b="0" noProof="0" dirty="0"/>
              <a:t>Mögliche Sprache: DE, IT, EN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0" noProof="0" dirty="0"/>
              <a:t>Für alle weiteren Informationen (Zielgruppe, Ablauf, Termine) siehe bitte die offizielle Ausschreibung unter </a:t>
            </a:r>
            <a:r>
              <a:rPr lang="de-DE" sz="2400" b="0" noProof="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www.herz.bz/poster</a:t>
            </a:r>
            <a:r>
              <a:rPr lang="de-DE" sz="2400" b="0" noProof="0" dirty="0">
                <a:solidFill>
                  <a:schemeClr val="bg1"/>
                </a:solidFill>
              </a:rPr>
              <a:t> .</a:t>
            </a:r>
            <a:endParaRPr lang="de-DE" sz="2400" b="0" noProof="0" dirty="0"/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0" noProof="0" dirty="0"/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0" noProof="0" dirty="0"/>
              <a:t>-------------------------------------------------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0" noProof="0" dirty="0"/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1" i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Questa schermata </a:t>
            </a:r>
            <a:r>
              <a:rPr lang="it-IT" sz="2400" b="1" i="0" kern="1200" noProof="0" dirty="0">
                <a:solidFill>
                  <a:schemeClr val="lt1"/>
                </a:solidFill>
                <a:highlight>
                  <a:srgbClr val="000000"/>
                </a:highlight>
                <a:latin typeface="+mn-lt"/>
                <a:ea typeface="+mn-ea"/>
                <a:cs typeface="+mn-cs"/>
              </a:rPr>
              <a:t>non viene stampata e</a:t>
            </a:r>
            <a:br>
              <a:rPr lang="it-IT" sz="2400" b="1" i="0" kern="1200" noProof="0" dirty="0">
                <a:solidFill>
                  <a:schemeClr val="lt1"/>
                </a:solidFill>
                <a:highlight>
                  <a:srgbClr val="000000"/>
                </a:highlight>
                <a:latin typeface="+mn-lt"/>
                <a:ea typeface="+mn-ea"/>
                <a:cs typeface="+mn-cs"/>
              </a:rPr>
            </a:br>
            <a:r>
              <a:rPr lang="it-IT" sz="2400" b="1" i="0" kern="1200" noProof="0" dirty="0">
                <a:solidFill>
                  <a:schemeClr val="lt1"/>
                </a:solidFill>
                <a:highlight>
                  <a:srgbClr val="000000"/>
                </a:highlight>
                <a:latin typeface="+mn-lt"/>
                <a:ea typeface="+mn-ea"/>
                <a:cs typeface="+mn-cs"/>
              </a:rPr>
              <a:t>non viene salvata</a:t>
            </a:r>
            <a:r>
              <a:rPr lang="it-IT" sz="2400" b="1" i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quando il poster viene esportato in formato PDF.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0" u="sng" kern="1200" noProof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Le seguenti sezioni sono obbligatorie: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1) Background/descrizione del problema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2) Metodo di ricerca (</a:t>
            </a:r>
            <a:r>
              <a:rPr lang="it-IT" sz="2400" b="0" i="1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p.es. interviste e dettagli dell'analisi</a:t>
            </a: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3) Soluzione/i proposta/e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4) Possibile impatto sulle persone disabili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</a:t>
            </a:r>
            <a:r>
              <a:rPr lang="it-IT" sz="2400" b="0" i="1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 Alto Adige</a:t>
            </a: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5) Team (</a:t>
            </a:r>
            <a:r>
              <a:rPr lang="it-IT" sz="2400" b="0" i="1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nome, età, scuola, indirizzo di studio</a:t>
            </a: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È possibile inserire sezioni aggiuntive,</a:t>
            </a:r>
            <a:b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anche tra quelle obbligatorie.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0" u="sng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Ulteriori dettagli: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Si possono utilizzare immagini, grafici, diagrammi e simili.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Font consigliato: Calibri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Dimensione minima dei caratteri: 24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b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Lingue possibili: IT, EN, DE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400" b="0" noProof="0" dirty="0"/>
              <a:t>Per ulteriori informazioni (destinatari, svolgimento, scadenze) consultar</a:t>
            </a:r>
            <a:r>
              <a:rPr lang="it-IT" sz="2400" b="0" noProof="0" dirty="0">
                <a:solidFill>
                  <a:schemeClr val="bg1"/>
                </a:solidFill>
              </a:rPr>
              <a:t>e il bando ufficiale su </a:t>
            </a:r>
            <a:r>
              <a:rPr lang="it-IT" sz="2400" b="0" noProof="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www.herz.bz/poster</a:t>
            </a:r>
            <a:r>
              <a:rPr lang="it-IT" sz="2400" b="0" noProof="0" dirty="0">
                <a:solidFill>
                  <a:schemeClr val="bg1"/>
                </a:solidFill>
              </a:rPr>
              <a:t> .</a:t>
            </a:r>
            <a:endParaRPr lang="de-DE" sz="2400" b="0" noProof="0" dirty="0">
              <a:solidFill>
                <a:schemeClr val="bg1"/>
              </a:solidFill>
            </a:endParaRP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0" noProof="0" dirty="0"/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2400" b="0" noProof="0" dirty="0"/>
              <a:t>-------------------------------------------------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2400" b="0" noProof="0" dirty="0"/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1" i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This overview </a:t>
            </a:r>
            <a:r>
              <a:rPr lang="en-US" sz="2400" b="1" i="0" kern="1200" noProof="0" dirty="0">
                <a:solidFill>
                  <a:schemeClr val="lt1"/>
                </a:solidFill>
                <a:highlight>
                  <a:srgbClr val="000000"/>
                </a:highlight>
                <a:latin typeface="+mn-lt"/>
                <a:ea typeface="+mn-ea"/>
                <a:cs typeface="+mn-cs"/>
              </a:rPr>
              <a:t>is not printed and not saved</a:t>
            </a:r>
            <a:r>
              <a:rPr lang="en-US" sz="2400" b="1" i="0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when the poster is exported as a PDF.</a:t>
            </a:r>
          </a:p>
          <a:p>
            <a:pPr marL="0" indent="0" algn="l" defTabSz="457200" rtl="0" eaLnBrk="1" latinLnBrk="0" hangingPunct="1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0" u="sng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following sections are mandatory: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0" noProof="0" dirty="0"/>
              <a:t>1) Background/Problem</a:t>
            </a:r>
            <a:br>
              <a:rPr lang="en-US" sz="2400" b="0" noProof="0" dirty="0"/>
            </a:br>
            <a:r>
              <a:rPr lang="en-US" sz="2400" b="0" noProof="0" dirty="0"/>
              <a:t>2) Research method (</a:t>
            </a:r>
            <a:r>
              <a:rPr lang="en-US" sz="2400" b="0" i="1" noProof="0" dirty="0"/>
              <a:t>e.g., interviews and details of analysis</a:t>
            </a:r>
            <a:r>
              <a:rPr lang="en-US" sz="2400" b="0" noProof="0" dirty="0"/>
              <a:t>)</a:t>
            </a:r>
            <a:br>
              <a:rPr lang="en-US" sz="2400" b="0" noProof="0" dirty="0"/>
            </a:br>
            <a:r>
              <a:rPr lang="en-US" sz="2400" b="0" noProof="0" dirty="0"/>
              <a:t>3) Proposed solution/s</a:t>
            </a:r>
            <a:br>
              <a:rPr lang="en-US" sz="2400" b="0" noProof="0" dirty="0"/>
            </a:br>
            <a:r>
              <a:rPr lang="en-US" sz="2400" b="0" noProof="0" dirty="0"/>
              <a:t>4) Possible impact on people with disabilities (</a:t>
            </a:r>
            <a:r>
              <a:rPr lang="en-US" sz="2400" b="0" i="1" noProof="0" dirty="0"/>
              <a:t>in South Tyrol</a:t>
            </a:r>
            <a:r>
              <a:rPr lang="en-US" sz="2400" b="0" noProof="0" dirty="0"/>
              <a:t>)</a:t>
            </a:r>
            <a:br>
              <a:rPr lang="en-US" sz="2400" b="0" noProof="0" dirty="0"/>
            </a:br>
            <a:r>
              <a:rPr lang="en-US" sz="2400" b="0" noProof="0" dirty="0"/>
              <a:t>5) Team (</a:t>
            </a:r>
            <a:r>
              <a:rPr lang="en-US" sz="2400" b="0" i="1" noProof="0" dirty="0"/>
              <a:t>name, age, school, field of study</a:t>
            </a:r>
            <a:r>
              <a:rPr lang="en-US" sz="2400" b="0" noProof="0" dirty="0"/>
              <a:t>)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0" noProof="0" dirty="0"/>
              <a:t>Additional sections can be inserted, also between the others.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0" u="sng" kern="1200" noProof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Further details: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noProof="0" dirty="0"/>
              <a:t>Pictures, graphics, diagrams, etc. can be used.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noProof="0" dirty="0"/>
              <a:t>Recommended font: Calibri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noProof="0" dirty="0"/>
              <a:t>Minimum font size: 24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noProof="0" dirty="0"/>
              <a:t>Possible language: EN, DE, IT</a:t>
            </a:r>
          </a:p>
          <a:p>
            <a:pPr marL="0" indent="0" algn="l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b="0" noProof="0" dirty="0"/>
              <a:t>For all other information (target group, program, deadlines), please see the offi</a:t>
            </a:r>
            <a:r>
              <a:rPr lang="en-US" sz="2400" b="0" noProof="0" dirty="0">
                <a:solidFill>
                  <a:schemeClr val="bg1"/>
                </a:solidFill>
              </a:rPr>
              <a:t>cial announcement at </a:t>
            </a:r>
            <a:r>
              <a:rPr lang="en-US" sz="2400" b="0" noProof="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www.herz.bz/poster</a:t>
            </a:r>
            <a:r>
              <a:rPr lang="en-US" sz="2400" b="0" noProof="0" dirty="0">
                <a:solidFill>
                  <a:schemeClr val="bg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5120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C5B281F4-6668-7355-22C8-85F030E7BAE2}"/>
              </a:ext>
            </a:extLst>
          </p:cNvPr>
          <p:cNvSpPr/>
          <p:nvPr/>
        </p:nvSpPr>
        <p:spPr>
          <a:xfrm>
            <a:off x="766299" y="3403191"/>
            <a:ext cx="9501650" cy="902109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en-US" sz="3200" b="0" dirty="0"/>
              <a:t>1) Background/Problem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5729CCE-C90A-CCBA-B4AE-0EAA648B9ACF}"/>
              </a:ext>
            </a:extLst>
          </p:cNvPr>
          <p:cNvSpPr/>
          <p:nvPr/>
        </p:nvSpPr>
        <p:spPr>
          <a:xfrm>
            <a:off x="11115676" y="3403191"/>
            <a:ext cx="9501650" cy="902109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en-US" sz="3200" b="0" dirty="0"/>
              <a:t>2) Research Method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F4BD539-414E-615E-2017-128EF6D5F604}"/>
              </a:ext>
            </a:extLst>
          </p:cNvPr>
          <p:cNvSpPr txBox="1"/>
          <p:nvPr/>
        </p:nvSpPr>
        <p:spPr>
          <a:xfrm>
            <a:off x="766300" y="4766187"/>
            <a:ext cx="950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Text…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FD4E05B-DC7A-C3B3-DDA8-EA0AD0755537}"/>
              </a:ext>
            </a:extLst>
          </p:cNvPr>
          <p:cNvSpPr txBox="1"/>
          <p:nvPr/>
        </p:nvSpPr>
        <p:spPr>
          <a:xfrm>
            <a:off x="11115676" y="4766187"/>
            <a:ext cx="950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Text…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09C71E0-6C30-5DAA-D235-982B8040CF70}"/>
              </a:ext>
            </a:extLst>
          </p:cNvPr>
          <p:cNvSpPr/>
          <p:nvPr/>
        </p:nvSpPr>
        <p:spPr>
          <a:xfrm>
            <a:off x="766300" y="14806997"/>
            <a:ext cx="9501650" cy="902109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en-US" sz="3200" b="0" dirty="0"/>
              <a:t>3) Proposed Solution/s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1BE9905-A868-1F0F-9348-A7FB44B5C4A1}"/>
              </a:ext>
            </a:extLst>
          </p:cNvPr>
          <p:cNvSpPr txBox="1"/>
          <p:nvPr/>
        </p:nvSpPr>
        <p:spPr>
          <a:xfrm>
            <a:off x="766300" y="16169993"/>
            <a:ext cx="950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Text…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0B5C834-EA4B-B8C5-9166-2745D35AFF7A}"/>
              </a:ext>
            </a:extLst>
          </p:cNvPr>
          <p:cNvSpPr/>
          <p:nvPr/>
        </p:nvSpPr>
        <p:spPr>
          <a:xfrm>
            <a:off x="11115676" y="14806997"/>
            <a:ext cx="9501650" cy="902109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en-US" sz="3200" b="0" dirty="0"/>
              <a:t>4) Possible Impact on People with Disabilities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3FF5AE1-C5BD-A974-8502-7F99A006AE78}"/>
              </a:ext>
            </a:extLst>
          </p:cNvPr>
          <p:cNvSpPr txBox="1"/>
          <p:nvPr/>
        </p:nvSpPr>
        <p:spPr>
          <a:xfrm>
            <a:off x="11115676" y="16169993"/>
            <a:ext cx="950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Text…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D31FC7D-15D0-DE76-C0E4-3213AED7F58B}"/>
              </a:ext>
            </a:extLst>
          </p:cNvPr>
          <p:cNvSpPr/>
          <p:nvPr/>
        </p:nvSpPr>
        <p:spPr>
          <a:xfrm>
            <a:off x="11115676" y="24233742"/>
            <a:ext cx="9501650" cy="902109"/>
          </a:xfrm>
          <a:prstGeom prst="rect">
            <a:avLst/>
          </a:prstGeom>
          <a:solidFill>
            <a:srgbClr val="E36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l">
              <a:spcAft>
                <a:spcPts val="600"/>
              </a:spcAft>
            </a:pPr>
            <a:r>
              <a:rPr lang="de-DE" sz="3200" b="0" noProof="0" dirty="0"/>
              <a:t>5) Team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9824A2E-4072-3E83-8B35-416EBC24B5E2}"/>
              </a:ext>
            </a:extLst>
          </p:cNvPr>
          <p:cNvSpPr txBox="1"/>
          <p:nvPr/>
        </p:nvSpPr>
        <p:spPr>
          <a:xfrm>
            <a:off x="11115676" y="25596738"/>
            <a:ext cx="9501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 Surname, 14, school, branch of study</a:t>
            </a:r>
          </a:p>
          <a:p>
            <a:r>
              <a:rPr lang="en-US" sz="2400" dirty="0"/>
              <a:t>Name Surname, 15, school, branch of study</a:t>
            </a:r>
          </a:p>
          <a:p>
            <a:r>
              <a:rPr lang="en-US" sz="2400" dirty="0"/>
              <a:t>Name Surname, 17, school, branch of study</a:t>
            </a:r>
          </a:p>
          <a:p>
            <a:r>
              <a:rPr lang="en-US" sz="2400" dirty="0"/>
              <a:t>Name Surname, 19, school, branch of study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5B56BB0-7600-BBD0-DD83-98B25ED77067}"/>
              </a:ext>
            </a:extLst>
          </p:cNvPr>
          <p:cNvSpPr/>
          <p:nvPr/>
        </p:nvSpPr>
        <p:spPr>
          <a:xfrm>
            <a:off x="766298" y="2046340"/>
            <a:ext cx="19851028" cy="902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08000" rtlCol="0" anchor="ctr" anchorCtr="0"/>
          <a:lstStyle/>
          <a:p>
            <a:pPr algn="ctr">
              <a:spcAft>
                <a:spcPts val="600"/>
              </a:spcAft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Title of your poster project (max. 100 characters)</a:t>
            </a:r>
          </a:p>
        </p:txBody>
      </p:sp>
    </p:spTree>
    <p:extLst>
      <p:ext uri="{BB962C8B-B14F-4D97-AF65-F5344CB8AC3E}">
        <p14:creationId xmlns:p14="http://schemas.microsoft.com/office/powerpoint/2010/main" val="364617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</dc:creator>
  <cp:lastModifiedBy>TA</cp:lastModifiedBy>
  <cp:revision>21</cp:revision>
  <dcterms:created xsi:type="dcterms:W3CDTF">2022-08-12T06:42:09Z</dcterms:created>
  <dcterms:modified xsi:type="dcterms:W3CDTF">2022-08-18T13:08:36Z</dcterms:modified>
</cp:coreProperties>
</file>